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256" r:id="rId2"/>
    <p:sldId id="267" r:id="rId3"/>
    <p:sldId id="268" r:id="rId4"/>
    <p:sldId id="257" r:id="rId5"/>
    <p:sldId id="316" r:id="rId6"/>
    <p:sldId id="317" r:id="rId7"/>
    <p:sldId id="303" r:id="rId8"/>
    <p:sldId id="318" r:id="rId9"/>
    <p:sldId id="335" r:id="rId10"/>
    <p:sldId id="314" r:id="rId11"/>
    <p:sldId id="322" r:id="rId12"/>
    <p:sldId id="323" r:id="rId13"/>
    <p:sldId id="324" r:id="rId14"/>
    <p:sldId id="300" r:id="rId15"/>
    <p:sldId id="315" r:id="rId16"/>
    <p:sldId id="320" r:id="rId17"/>
    <p:sldId id="319" r:id="rId18"/>
    <p:sldId id="312" r:id="rId19"/>
    <p:sldId id="321" r:id="rId20"/>
    <p:sldId id="269" r:id="rId21"/>
    <p:sldId id="326" r:id="rId22"/>
    <p:sldId id="327" r:id="rId23"/>
    <p:sldId id="328" r:id="rId24"/>
    <p:sldId id="276" r:id="rId25"/>
    <p:sldId id="279" r:id="rId26"/>
    <p:sldId id="278" r:id="rId27"/>
    <p:sldId id="280" r:id="rId28"/>
    <p:sldId id="330" r:id="rId29"/>
    <p:sldId id="281" r:id="rId30"/>
    <p:sldId id="283" r:id="rId31"/>
    <p:sldId id="284" r:id="rId32"/>
    <p:sldId id="331" r:id="rId33"/>
    <p:sldId id="285" r:id="rId34"/>
    <p:sldId id="332" r:id="rId35"/>
    <p:sldId id="333" r:id="rId36"/>
    <p:sldId id="294" r:id="rId37"/>
    <p:sldId id="334" r:id="rId38"/>
    <p:sldId id="306" r:id="rId39"/>
    <p:sldId id="311" r:id="rId40"/>
    <p:sldId id="307" r:id="rId41"/>
    <p:sldId id="295" r:id="rId42"/>
    <p:sldId id="299" r:id="rId43"/>
    <p:sldId id="297" r:id="rId44"/>
    <p:sldId id="304" r:id="rId45"/>
    <p:sldId id="305" r:id="rId46"/>
    <p:sldId id="302" r:id="rId47"/>
    <p:sldId id="298" r:id="rId48"/>
    <p:sldId id="301" r:id="rId49"/>
    <p:sldId id="296" r:id="rId50"/>
    <p:sldId id="308" r:id="rId51"/>
    <p:sldId id="309" r:id="rId52"/>
    <p:sldId id="310" r:id="rId53"/>
    <p:sldId id="270" r:id="rId54"/>
    <p:sldId id="336" r:id="rId55"/>
    <p:sldId id="346" r:id="rId56"/>
    <p:sldId id="337" r:id="rId57"/>
    <p:sldId id="339" r:id="rId58"/>
    <p:sldId id="338" r:id="rId59"/>
    <p:sldId id="340" r:id="rId60"/>
    <p:sldId id="343" r:id="rId61"/>
    <p:sldId id="342" r:id="rId62"/>
    <p:sldId id="341" r:id="rId63"/>
    <p:sldId id="344" r:id="rId64"/>
    <p:sldId id="345" r:id="rId65"/>
    <p:sldId id="271" r:id="rId66"/>
    <p:sldId id="259" r:id="rId67"/>
    <p:sldId id="264" r:id="rId68"/>
  </p:sldIdLst>
  <p:sldSz cx="12192000" cy="6858000"/>
  <p:notesSz cx="6858000" cy="9144000"/>
  <p:embeddedFontLst>
    <p:embeddedFont>
      <p:font typeface="幼圆" panose="02010509060101010101" pitchFamily="49" charset="-122"/>
      <p:regular r:id="rId70"/>
    </p:embeddedFont>
    <p:embeddedFont>
      <p:font typeface="等线" panose="02010600030101010101" pitchFamily="2" charset="-122"/>
      <p:regular r:id="rId71"/>
      <p:bold r:id="rId72"/>
    </p:embeddedFont>
    <p:embeddedFont>
      <p:font typeface="Impact" panose="020B0806030902050204" pitchFamily="34" charset="0"/>
      <p:regular r:id="rId73"/>
    </p:embeddedFont>
    <p:embeddedFont>
      <p:font typeface="Gungsuh" panose="02010600030101010101" charset="-127"/>
      <p:regular r:id="rId74"/>
    </p:embeddedFont>
    <p:embeddedFont>
      <p:font typeface="微软雅黑" panose="020B0503020204020204" pitchFamily="34" charset="-122"/>
      <p:regular r:id="rId75"/>
      <p:bold r:id="rId76"/>
    </p:embeddedFont>
    <p:embeddedFont>
      <p:font typeface="Calibri" panose="020F0502020204030204" pitchFamily="34" charset="0"/>
      <p:regular r:id="rId77"/>
      <p:bold r:id="rId78"/>
      <p:italic r:id="rId79"/>
      <p:boldItalic r:id="rId80"/>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83" d="100"/>
          <a:sy n="83" d="100"/>
        </p:scale>
        <p:origin x="653"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863975" y="2349500"/>
            <a:ext cx="7127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4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项目总结评审</a:t>
            </a:r>
            <a:endParaRPr lang="zh-CN" altLang="en-US" sz="4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23694"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47496" y="1484837"/>
            <a:ext cx="4126043" cy="4983959"/>
          </a:xfrm>
          <a:prstGeom prst="rect">
            <a:avLst/>
          </a:prstGeom>
        </p:spPr>
      </p:pic>
      <p:pic>
        <p:nvPicPr>
          <p:cNvPr id="4" name="图片 3"/>
          <p:cNvPicPr>
            <a:picLocks noChangeAspect="1"/>
          </p:cNvPicPr>
          <p:nvPr/>
        </p:nvPicPr>
        <p:blipFill>
          <a:blip r:embed="rId3"/>
          <a:stretch>
            <a:fillRect/>
          </a:stretch>
        </p:blipFill>
        <p:spPr>
          <a:xfrm>
            <a:off x="4169960" y="1484838"/>
            <a:ext cx="3870201" cy="4983958"/>
          </a:xfrm>
          <a:prstGeom prst="rect">
            <a:avLst/>
          </a:prstGeom>
        </p:spPr>
      </p:pic>
      <p:pic>
        <p:nvPicPr>
          <p:cNvPr id="5" name="图片 4"/>
          <p:cNvPicPr>
            <a:picLocks noChangeAspect="1"/>
          </p:cNvPicPr>
          <p:nvPr/>
        </p:nvPicPr>
        <p:blipFill>
          <a:blip r:embed="rId4"/>
          <a:stretch>
            <a:fillRect/>
          </a:stretch>
        </p:blipFill>
        <p:spPr>
          <a:xfrm>
            <a:off x="7940477" y="1484837"/>
            <a:ext cx="4277727" cy="5039787"/>
          </a:xfrm>
          <a:prstGeom prst="rect">
            <a:avLst/>
          </a:prstGeom>
        </p:spPr>
      </p:pic>
    </p:spTree>
    <p:extLst>
      <p:ext uri="{BB962C8B-B14F-4D97-AF65-F5344CB8AC3E}">
        <p14:creationId xmlns:p14="http://schemas.microsoft.com/office/powerpoint/2010/main" val="874645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6" name="图片 5"/>
          <p:cNvPicPr>
            <a:picLocks noChangeAspect="1"/>
          </p:cNvPicPr>
          <p:nvPr/>
        </p:nvPicPr>
        <p:blipFill>
          <a:blip r:embed="rId2"/>
          <a:stretch>
            <a:fillRect/>
          </a:stretch>
        </p:blipFill>
        <p:spPr>
          <a:xfrm>
            <a:off x="0" y="1431925"/>
            <a:ext cx="3431778" cy="4394200"/>
          </a:xfrm>
          <a:prstGeom prst="rect">
            <a:avLst/>
          </a:prstGeom>
        </p:spPr>
      </p:pic>
      <p:pic>
        <p:nvPicPr>
          <p:cNvPr id="7" name="图片 6"/>
          <p:cNvPicPr>
            <a:picLocks noChangeAspect="1"/>
          </p:cNvPicPr>
          <p:nvPr/>
        </p:nvPicPr>
        <p:blipFill>
          <a:blip r:embed="rId3"/>
          <a:stretch>
            <a:fillRect/>
          </a:stretch>
        </p:blipFill>
        <p:spPr>
          <a:xfrm>
            <a:off x="2999742" y="1274972"/>
            <a:ext cx="4483460" cy="5101040"/>
          </a:xfrm>
          <a:prstGeom prst="rect">
            <a:avLst/>
          </a:prstGeom>
        </p:spPr>
      </p:pic>
      <p:pic>
        <p:nvPicPr>
          <p:cNvPr id="8" name="图片 7"/>
          <p:cNvPicPr>
            <a:picLocks noChangeAspect="1"/>
          </p:cNvPicPr>
          <p:nvPr/>
        </p:nvPicPr>
        <p:blipFill>
          <a:blip r:embed="rId4"/>
          <a:stretch>
            <a:fillRect/>
          </a:stretch>
        </p:blipFill>
        <p:spPr>
          <a:xfrm>
            <a:off x="7248096" y="1274972"/>
            <a:ext cx="4824402" cy="5101039"/>
          </a:xfrm>
          <a:prstGeom prst="rect">
            <a:avLst/>
          </a:prstGeom>
        </p:spPr>
      </p:pic>
    </p:spTree>
    <p:extLst>
      <p:ext uri="{BB962C8B-B14F-4D97-AF65-F5344CB8AC3E}">
        <p14:creationId xmlns:p14="http://schemas.microsoft.com/office/powerpoint/2010/main" val="3336298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146876" y="1413221"/>
            <a:ext cx="3531484" cy="2913958"/>
          </a:xfrm>
          <a:prstGeom prst="rect">
            <a:avLst/>
          </a:prstGeom>
        </p:spPr>
      </p:pic>
      <p:pic>
        <p:nvPicPr>
          <p:cNvPr id="4" name="图片 3"/>
          <p:cNvPicPr>
            <a:picLocks noChangeAspect="1"/>
          </p:cNvPicPr>
          <p:nvPr/>
        </p:nvPicPr>
        <p:blipFill>
          <a:blip r:embed="rId3"/>
          <a:stretch>
            <a:fillRect/>
          </a:stretch>
        </p:blipFill>
        <p:spPr>
          <a:xfrm>
            <a:off x="3215760" y="1364359"/>
            <a:ext cx="4813621" cy="5050567"/>
          </a:xfrm>
          <a:prstGeom prst="rect">
            <a:avLst/>
          </a:prstGeom>
        </p:spPr>
      </p:pic>
      <p:pic>
        <p:nvPicPr>
          <p:cNvPr id="5" name="图片 4"/>
          <p:cNvPicPr>
            <a:picLocks noChangeAspect="1"/>
          </p:cNvPicPr>
          <p:nvPr/>
        </p:nvPicPr>
        <p:blipFill>
          <a:blip r:embed="rId4"/>
          <a:stretch>
            <a:fillRect/>
          </a:stretch>
        </p:blipFill>
        <p:spPr>
          <a:xfrm>
            <a:off x="7683005" y="1364359"/>
            <a:ext cx="4478463" cy="5160266"/>
          </a:xfrm>
          <a:prstGeom prst="rect">
            <a:avLst/>
          </a:prstGeom>
        </p:spPr>
      </p:pic>
    </p:spTree>
    <p:extLst>
      <p:ext uri="{BB962C8B-B14F-4D97-AF65-F5344CB8AC3E}">
        <p14:creationId xmlns:p14="http://schemas.microsoft.com/office/powerpoint/2010/main" val="3972910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28</a:t>
            </a:r>
            <a:r>
              <a:rPr lang="zh-CN" altLang="en-US" sz="3200" dirty="0" smtClean="0"/>
              <a:t>次</a:t>
            </a:r>
            <a:r>
              <a:rPr lang="zh-CN" altLang="en-US" sz="3200" dirty="0" smtClean="0"/>
              <a:t>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2" name="图片 1"/>
          <p:cNvPicPr>
            <a:picLocks noChangeAspect="1"/>
          </p:cNvPicPr>
          <p:nvPr/>
        </p:nvPicPr>
        <p:blipFill>
          <a:blip r:embed="rId3"/>
          <a:stretch>
            <a:fillRect/>
          </a:stretch>
        </p:blipFill>
        <p:spPr>
          <a:xfrm>
            <a:off x="406569" y="2440154"/>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extLst>
      <p:ext uri="{BB962C8B-B14F-4D97-AF65-F5344CB8AC3E}">
        <p14:creationId xmlns:p14="http://schemas.microsoft.com/office/powerpoint/2010/main" val="3062518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extLst>
      <p:ext uri="{BB962C8B-B14F-4D97-AF65-F5344CB8AC3E}">
        <p14:creationId xmlns:p14="http://schemas.microsoft.com/office/powerpoint/2010/main" val="2814118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extLst>
      <p:ext uri="{BB962C8B-B14F-4D97-AF65-F5344CB8AC3E}">
        <p14:creationId xmlns:p14="http://schemas.microsoft.com/office/powerpoint/2010/main" val="2870598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extLst>
      <p:ext uri="{BB962C8B-B14F-4D97-AF65-F5344CB8AC3E}">
        <p14:creationId xmlns:p14="http://schemas.microsoft.com/office/powerpoint/2010/main" val="2528038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748" y="1874365"/>
            <a:ext cx="6120510" cy="4092079"/>
          </a:xfrm>
          <a:prstGeom prst="rect">
            <a:avLst/>
          </a:prstGeom>
        </p:spPr>
      </p:pic>
    </p:spTree>
    <p:extLst>
      <p:ext uri="{BB962C8B-B14F-4D97-AF65-F5344CB8AC3E}">
        <p14:creationId xmlns:p14="http://schemas.microsoft.com/office/powerpoint/2010/main" val="2861362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sz="4400" dirty="0">
                <a:solidFill>
                  <a:srgbClr val="7F7F7F"/>
                </a:solidFill>
                <a:latin typeface="微软雅黑"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extLst>
      <p:ext uri="{BB962C8B-B14F-4D97-AF65-F5344CB8AC3E}">
        <p14:creationId xmlns:p14="http://schemas.microsoft.com/office/powerpoint/2010/main" val="1709180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非专业</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专业相关学习者用户代表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6000" dirty="0">
                <a:solidFill>
                  <a:schemeClr val="bg1"/>
                </a:solidFill>
                <a:latin typeface="Gungsuh" pitchFamily="18" charset="-127"/>
                <a:ea typeface="Gungsuh" pitchFamily="18" charset="-127"/>
                <a:sym typeface="Gungsuh" pitchFamily="18" charset="-127"/>
              </a:rPr>
              <a:t>2</a:t>
            </a:r>
            <a:endParaRPr lang="zh-CN" altLang="en-US" sz="6000" dirty="0">
              <a:solidFill>
                <a:schemeClr val="bg1"/>
              </a:solidFill>
              <a:latin typeface="Gungsuh" pitchFamily="18" charset="-127"/>
              <a:ea typeface="Gungsuh" pitchFamily="18" charset="-127"/>
              <a:sym typeface="Gungsuh"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extLst>
      <p:ext uri="{BB962C8B-B14F-4D97-AF65-F5344CB8AC3E}">
        <p14:creationId xmlns:p14="http://schemas.microsoft.com/office/powerpoint/2010/main" val="756222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extLst>
      <p:ext uri="{BB962C8B-B14F-4D97-AF65-F5344CB8AC3E}">
        <p14:creationId xmlns:p14="http://schemas.microsoft.com/office/powerpoint/2010/main" val="41688335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5" name="图片 4"/>
          <p:cNvPicPr>
            <a:picLocks noChangeAspect="1"/>
          </p:cNvPicPr>
          <p:nvPr/>
        </p:nvPicPr>
        <p:blipFill>
          <a:blip r:embed="rId2"/>
          <a:stretch>
            <a:fillRect/>
          </a:stretch>
        </p:blipFill>
        <p:spPr>
          <a:xfrm>
            <a:off x="6023994" y="116724"/>
            <a:ext cx="5800466" cy="65673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extLst>
      <p:ext uri="{BB962C8B-B14F-4D97-AF65-F5344CB8AC3E}">
        <p14:creationId xmlns:p14="http://schemas.microsoft.com/office/powerpoint/2010/main" val="4165020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extLst>
      <p:ext uri="{BB962C8B-B14F-4D97-AF65-F5344CB8AC3E}">
        <p14:creationId xmlns:p14="http://schemas.microsoft.com/office/powerpoint/2010/main" val="2198680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extLst>
      <p:ext uri="{BB962C8B-B14F-4D97-AF65-F5344CB8AC3E}">
        <p14:creationId xmlns:p14="http://schemas.microsoft.com/office/powerpoint/2010/main" val="24886527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tretch>
            <a:fillRect/>
          </a:stretch>
        </p:blipFill>
        <p:spPr>
          <a:xfrm>
            <a:off x="5591958" y="2520522"/>
            <a:ext cx="4305300" cy="17716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321741" y="2060886"/>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655880" y="1155184"/>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3863814" y="149248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3863815" y="361269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非功能需求</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2588202" y="1628850"/>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2588202" y="3592865"/>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4511868" y="1772862"/>
            <a:ext cx="7138451" cy="3631299"/>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 name="文本框 6"/>
          <p:cNvSpPr txBox="1"/>
          <p:nvPr/>
        </p:nvSpPr>
        <p:spPr>
          <a:xfrm>
            <a:off x="1904394" y="3118422"/>
            <a:ext cx="3005951" cy="400110"/>
          </a:xfrm>
          <a:prstGeom prst="rect">
            <a:avLst/>
          </a:prstGeom>
          <a:noFill/>
        </p:spPr>
        <p:txBody>
          <a:bodyPr wrap="none" rtlCol="0">
            <a:spAutoFit/>
          </a:bodyPr>
          <a:lstStyle/>
          <a:p>
            <a:r>
              <a:rPr lang="zh-CN" altLang="en-US" sz="2000" dirty="0" smtClean="0"/>
              <a:t>学习者</a:t>
            </a:r>
            <a:r>
              <a:rPr lang="zh-CN" altLang="en-US" sz="2000" dirty="0" smtClean="0"/>
              <a:t>新建</a:t>
            </a:r>
            <a:r>
              <a:rPr lang="zh-CN" altLang="en-US" sz="2000" dirty="0"/>
              <a:t>案例</a:t>
            </a:r>
            <a:r>
              <a:rPr lang="zh-CN" altLang="en-US" sz="2000" dirty="0" smtClean="0"/>
              <a:t>对话框</a:t>
            </a:r>
            <a:r>
              <a:rPr lang="zh-CN" altLang="en-US" sz="2000" dirty="0" smtClean="0"/>
              <a:t>图</a:t>
            </a: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82" y="354879"/>
            <a:ext cx="4657725" cy="603885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145002" y="609042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43604" y="1308100"/>
            <a:ext cx="9792816" cy="471397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54655" cy="3785652"/>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5663964" y="930757"/>
            <a:ext cx="5472456" cy="5753290"/>
          </a:xfrm>
          <a:prstGeom prst="rect">
            <a:avLst/>
          </a:prstGeom>
        </p:spPr>
      </p:pic>
      <p:pic>
        <p:nvPicPr>
          <p:cNvPr id="4" name="图片 3"/>
          <p:cNvPicPr>
            <a:picLocks noChangeAspect="1"/>
          </p:cNvPicPr>
          <p:nvPr/>
        </p:nvPicPr>
        <p:blipFill>
          <a:blip r:embed="rId3"/>
          <a:stretch>
            <a:fillRect/>
          </a:stretch>
        </p:blipFill>
        <p:spPr>
          <a:xfrm>
            <a:off x="5591958" y="399284"/>
            <a:ext cx="5868317" cy="4297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extLst>
      <p:ext uri="{BB962C8B-B14F-4D97-AF65-F5344CB8AC3E}">
        <p14:creationId xmlns:p14="http://schemas.microsoft.com/office/powerpoint/2010/main" val="2779946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576128" y="116724"/>
            <a:ext cx="6224520" cy="6232604"/>
          </a:xfrm>
          <a:prstGeom prst="rect">
            <a:avLst/>
          </a:prstGeom>
        </p:spPr>
      </p:pic>
      <p:pic>
        <p:nvPicPr>
          <p:cNvPr id="5" name="图片 4"/>
          <p:cNvPicPr>
            <a:picLocks noChangeAspect="1"/>
          </p:cNvPicPr>
          <p:nvPr/>
        </p:nvPicPr>
        <p:blipFill>
          <a:blip r:embed="rId3"/>
          <a:stretch>
            <a:fillRect/>
          </a:stretch>
        </p:blipFill>
        <p:spPr>
          <a:xfrm>
            <a:off x="1445419" y="3645018"/>
            <a:ext cx="3562350" cy="173355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119502" y="1601788"/>
            <a:ext cx="5264189" cy="3095058"/>
          </a:xfrm>
          <a:prstGeom prst="rect">
            <a:avLst/>
          </a:prstGeom>
        </p:spPr>
      </p:pic>
      <p:pic>
        <p:nvPicPr>
          <p:cNvPr id="2" name="图片 1"/>
          <p:cNvPicPr>
            <a:picLocks noChangeAspect="1"/>
          </p:cNvPicPr>
          <p:nvPr/>
        </p:nvPicPr>
        <p:blipFill>
          <a:blip r:embed="rId3"/>
          <a:stretch>
            <a:fillRect/>
          </a:stretch>
        </p:blipFill>
        <p:spPr>
          <a:xfrm>
            <a:off x="5231928" y="2458754"/>
            <a:ext cx="6412706" cy="138112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extLst>
      <p:ext uri="{BB962C8B-B14F-4D97-AF65-F5344CB8AC3E}">
        <p14:creationId xmlns:p14="http://schemas.microsoft.com/office/powerpoint/2010/main" val="2018800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extLst>
      <p:ext uri="{BB962C8B-B14F-4D97-AF65-F5344CB8AC3E}">
        <p14:creationId xmlns:p14="http://schemas.microsoft.com/office/powerpoint/2010/main" val="4151389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extLst>
      <p:ext uri="{BB962C8B-B14F-4D97-AF65-F5344CB8AC3E}">
        <p14:creationId xmlns:p14="http://schemas.microsoft.com/office/powerpoint/2010/main" val="39595823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extLst>
      <p:ext uri="{BB962C8B-B14F-4D97-AF65-F5344CB8AC3E}">
        <p14:creationId xmlns:p14="http://schemas.microsoft.com/office/powerpoint/2010/main" val="681161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extLst>
      <p:ext uri="{BB962C8B-B14F-4D97-AF65-F5344CB8AC3E}">
        <p14:creationId xmlns:p14="http://schemas.microsoft.com/office/powerpoint/2010/main" val="14628142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extLst>
      <p:ext uri="{BB962C8B-B14F-4D97-AF65-F5344CB8AC3E}">
        <p14:creationId xmlns:p14="http://schemas.microsoft.com/office/powerpoint/2010/main" val="3951112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extLst>
      <p:ext uri="{BB962C8B-B14F-4D97-AF65-F5344CB8AC3E}">
        <p14:creationId xmlns:p14="http://schemas.microsoft.com/office/powerpoint/2010/main" val="35240096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extLst>
      <p:ext uri="{BB962C8B-B14F-4D97-AF65-F5344CB8AC3E}">
        <p14:creationId xmlns:p14="http://schemas.microsoft.com/office/powerpoint/2010/main" val="1559006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extLst>
      <p:ext uri="{BB962C8B-B14F-4D97-AF65-F5344CB8AC3E}">
        <p14:creationId xmlns:p14="http://schemas.microsoft.com/office/powerpoint/2010/main" val="16402063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2199615"/>
            <a:ext cx="6014928" cy="4233433"/>
          </a:xfrm>
          <a:prstGeom prst="rect">
            <a:avLst/>
          </a:prstGeom>
        </p:spPr>
      </p:pic>
      <p:pic>
        <p:nvPicPr>
          <p:cNvPr id="5" name="图片 4"/>
          <p:cNvPicPr>
            <a:picLocks noChangeAspect="1"/>
          </p:cNvPicPr>
          <p:nvPr/>
        </p:nvPicPr>
        <p:blipFill>
          <a:blip r:embed="rId3"/>
          <a:stretch>
            <a:fillRect/>
          </a:stretch>
        </p:blipFill>
        <p:spPr>
          <a:xfrm>
            <a:off x="191508" y="2231365"/>
            <a:ext cx="6033048" cy="3503153"/>
          </a:xfrm>
          <a:prstGeom prst="rect">
            <a:avLst/>
          </a:prstGeom>
        </p:spPr>
      </p:pic>
    </p:spTree>
    <p:extLst>
      <p:ext uri="{BB962C8B-B14F-4D97-AF65-F5344CB8AC3E}">
        <p14:creationId xmlns:p14="http://schemas.microsoft.com/office/powerpoint/2010/main" val="38469539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extLst>
      <p:ext uri="{BB962C8B-B14F-4D97-AF65-F5344CB8AC3E}">
        <p14:creationId xmlns:p14="http://schemas.microsoft.com/office/powerpoint/2010/main" val="22570946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787767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extLst>
      <p:ext uri="{BB962C8B-B14F-4D97-AF65-F5344CB8AC3E}">
        <p14:creationId xmlns:p14="http://schemas.microsoft.com/office/powerpoint/2010/main" val="69361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207676" y="1408019"/>
            <a:ext cx="6972300" cy="2162175"/>
          </a:xfrm>
          <a:prstGeom prst="rect">
            <a:avLst/>
          </a:prstGeom>
        </p:spPr>
      </p:pic>
      <p:pic>
        <p:nvPicPr>
          <p:cNvPr id="10" name="图片 9" descr="296503978750139473"/>
          <p:cNvPicPr/>
          <p:nvPr/>
        </p:nvPicPr>
        <p:blipFill>
          <a:blip r:embed="rId3"/>
          <a:stretch>
            <a:fillRect/>
          </a:stretch>
        </p:blipFill>
        <p:spPr>
          <a:xfrm>
            <a:off x="191508" y="3938187"/>
            <a:ext cx="5472456" cy="2455995"/>
          </a:xfrm>
          <a:prstGeom prst="rect">
            <a:avLst/>
          </a:prstGeom>
        </p:spPr>
      </p:pic>
      <p:pic>
        <p:nvPicPr>
          <p:cNvPr id="11" name="图片 10" descr="883315462159027712"/>
          <p:cNvPicPr/>
          <p:nvPr/>
        </p:nvPicPr>
        <p:blipFill>
          <a:blip r:embed="rId4"/>
          <a:stretch>
            <a:fillRect/>
          </a:stretch>
        </p:blipFill>
        <p:spPr>
          <a:xfrm>
            <a:off x="5772785" y="3959913"/>
            <a:ext cx="5831205" cy="2259965"/>
          </a:xfrm>
          <a:prstGeom prst="rect">
            <a:avLst/>
          </a:prstGeom>
        </p:spPr>
      </p:pic>
    </p:spTree>
    <p:extLst>
      <p:ext uri="{BB962C8B-B14F-4D97-AF65-F5344CB8AC3E}">
        <p14:creationId xmlns:p14="http://schemas.microsoft.com/office/powerpoint/2010/main" val="2247159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845</Words>
  <Application>Microsoft Office PowerPoint</Application>
  <PresentationFormat>宽屏</PresentationFormat>
  <Paragraphs>264</Paragraphs>
  <Slides>67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幼圆</vt:lpstr>
      <vt:lpstr>等线</vt:lpstr>
      <vt:lpstr>Times New Roman</vt:lpstr>
      <vt:lpstr>造字工房悦黑体验版纤细体</vt:lpstr>
      <vt:lpstr>Impact</vt:lpstr>
      <vt:lpstr>宋体</vt:lpstr>
      <vt:lpstr>Gulim</vt:lpstr>
      <vt:lpstr>Gungsuh</vt:lpstr>
      <vt:lpstr>微软雅黑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122</cp:revision>
  <dcterms:created xsi:type="dcterms:W3CDTF">2014-01-18T01:07:00Z</dcterms:created>
  <dcterms:modified xsi:type="dcterms:W3CDTF">2019-01-16T00:07:54Z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